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61" r:id="rId2"/>
    <p:sldId id="27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8" r:id="rId15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78" autoAdjust="0"/>
  </p:normalViewPr>
  <p:slideViewPr>
    <p:cSldViewPr snapToGrid="0">
      <p:cViewPr varScale="1">
        <p:scale>
          <a:sx n="65" d="100"/>
          <a:sy n="65" d="100"/>
        </p:scale>
        <p:origin x="-9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6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6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989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8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6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0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E49DE16-2E84-4B94-8EEE-B8BC24C8061B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56D987A4-0202-46C0-8107-9E66EBDF58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07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2020">
            <a:off x="9411949" y="2889160"/>
            <a:ext cx="3005588" cy="3968840"/>
          </a:xfrm>
          <a:prstGeom prst="rect">
            <a:avLst/>
          </a:prstGeom>
        </p:spPr>
      </p:pic>
      <p:sp>
        <p:nvSpPr>
          <p:cNvPr id="3" name="Прямоугольник с двумя усеченными противолежащими углами 2"/>
          <p:cNvSpPr/>
          <p:nvPr/>
        </p:nvSpPr>
        <p:spPr>
          <a:xfrm>
            <a:off x="1393371" y="1103085"/>
            <a:ext cx="8157029" cy="4669918"/>
          </a:xfrm>
          <a:prstGeom prst="snip2Diag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Игра «Третий лишний»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023" r="988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5900" y="4267200"/>
            <a:ext cx="3086100" cy="2590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52600"/>
            <a:ext cx="2724150" cy="2724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48048"/>
            <a:ext cx="3971924" cy="3409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4" y="1714498"/>
            <a:ext cx="4114800" cy="3467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6724" y="-51436"/>
            <a:ext cx="4105275" cy="34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00" accel="1000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350" y="0"/>
            <a:ext cx="2857500" cy="285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9025" cy="3219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26" y="1224957"/>
            <a:ext cx="4467226" cy="3524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3848100"/>
            <a:ext cx="3762375" cy="2971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850" y="3219450"/>
            <a:ext cx="402431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817" y="3745085"/>
            <a:ext cx="2426418" cy="2548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417" y="670582"/>
            <a:ext cx="2426418" cy="2548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07" y="3545499"/>
            <a:ext cx="4700423" cy="3182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007" y="113154"/>
            <a:ext cx="4499238" cy="3182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04" y="113154"/>
            <a:ext cx="4133446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8" b="89892" l="9841" r="898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9550"/>
            <a:ext cx="116967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2800" y="2914650"/>
            <a:ext cx="2625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МОЛОДЦЫ!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15150" y="2705100"/>
            <a:ext cx="3486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МОЛОДЦЫ РЕБЯТА!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728" y="4163318"/>
            <a:ext cx="2683193" cy="18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06" y="2374490"/>
            <a:ext cx="10131593" cy="35349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sz="2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детей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достопримечательностях малой Родины, о животном и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растительном мире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мотыгинского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образное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зрительную память.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умственные способности, умение классифицировать.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детский кругозор.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родному краю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д/с Белочка</a:t>
            </a:r>
            <a:b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Елькина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Е.г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990" y="18577666"/>
            <a:ext cx="20287655" cy="1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240"/>
            <a:ext cx="12192000" cy="244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4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62857" y="2377052"/>
            <a:ext cx="4480253" cy="4480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7396" y="1393370"/>
            <a:ext cx="65651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Здравствуйте мои друзья, сегодня я хочу с вами поиграть</a:t>
            </a:r>
          </a:p>
          <a:p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в игру «третий лишний», и узнать насколько вы умные, интеллектуальные и рассудительные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2894693" y="859855"/>
            <a:ext cx="8142514" cy="3744686"/>
          </a:xfrm>
          <a:prstGeom prst="wedgeEllipseCallout">
            <a:avLst/>
          </a:prstGeom>
          <a:solidFill>
            <a:schemeClr val="accent6">
              <a:alpha val="23000"/>
            </a:schemeClr>
          </a:solidFill>
          <a:ln>
            <a:gradFill flip="none" rotWithShape="1"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90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96" y="2610926"/>
            <a:ext cx="3724979" cy="4480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0" y="657849"/>
            <a:ext cx="3677634" cy="276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68" y="3486036"/>
            <a:ext cx="3858532" cy="273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13" y="523535"/>
            <a:ext cx="4034971" cy="282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48113" y="516033"/>
            <a:ext cx="4034970" cy="2829265"/>
          </a:xfrm>
          <a:prstGeom prst="roundRect">
            <a:avLst/>
          </a:prstGeom>
          <a:noFill/>
          <a:ln>
            <a:solidFill>
              <a:schemeClr val="accent1">
                <a:shade val="5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90" y="614571"/>
            <a:ext cx="4072481" cy="287146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369" y="3482952"/>
            <a:ext cx="4072481" cy="287146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5" y="813594"/>
            <a:ext cx="3381509" cy="2539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61" y="3661895"/>
            <a:ext cx="3546337" cy="2437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914" y="536283"/>
            <a:ext cx="4296229" cy="28714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72300" y="870048"/>
            <a:ext cx="249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Совершенно верно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41" y="1273926"/>
            <a:ext cx="2326695" cy="177407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036" y="712142"/>
            <a:ext cx="3487984" cy="25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467600" y="3636846"/>
            <a:ext cx="4724400" cy="3067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1" y="0"/>
            <a:ext cx="4958514" cy="3078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6" y="3136548"/>
            <a:ext cx="4648200" cy="3078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58248"/>
            <a:ext cx="3933824" cy="2762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0" y="3886199"/>
            <a:ext cx="4041403" cy="26736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48" y="2636831"/>
            <a:ext cx="3070901" cy="42211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827" y="3407843"/>
            <a:ext cx="3603048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114300"/>
            <a:ext cx="3638550" cy="2910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899" y="3276600"/>
            <a:ext cx="3552825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30" y="3276600"/>
            <a:ext cx="4210051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4" y="114300"/>
            <a:ext cx="3934964" cy="3013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6" r="897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57020" y="2975959"/>
            <a:ext cx="2776536" cy="356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89" b="100000" l="10000" r="98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4850" y="0"/>
            <a:ext cx="3867150" cy="2781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75" y="2781300"/>
            <a:ext cx="3695700" cy="3695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5" y="190500"/>
            <a:ext cx="3594885" cy="4076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037" y="1657350"/>
            <a:ext cx="3467100" cy="3219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3" y="1295400"/>
            <a:ext cx="3748088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450" y="3200400"/>
            <a:ext cx="2990850" cy="2952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49" y="1695447"/>
            <a:ext cx="3505200" cy="3257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3095625"/>
            <a:ext cx="3905250" cy="3438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849" y="171964"/>
            <a:ext cx="3581399" cy="3333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5700" y="3200400"/>
            <a:ext cx="3821627" cy="38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087" y="161925"/>
            <a:ext cx="3509963" cy="2905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24" y="1295400"/>
            <a:ext cx="3762375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8" y="3067050"/>
            <a:ext cx="3657600" cy="3619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1" y="161925"/>
            <a:ext cx="3924300" cy="3952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70" l="0" r="958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9050"/>
            <a:ext cx="284383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2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">
        <p:randomBar dir="vert"/>
      </p:transition>
    </mc:Choice>
    <mc:Fallback xmlns="">
      <p:transition spd="slow" advTm="2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368</TotalTime>
  <Words>37</Words>
  <Application>Microsoft Office PowerPoint</Application>
  <PresentationFormat>Произвольный</PresentationFormat>
  <Paragraphs>8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Окаймление</vt:lpstr>
      <vt:lpstr>Презентация PowerPoint</vt:lpstr>
      <vt:lpstr> Цель: Закрепление знаний детей о достопримечательностях малой Родины, о животном и растительном мире мотыгинского района. Задачи: Развивать образное мышление, зрительную память.  Развивать умственные способности, умение классифицировать.  Расширить детский кругозор.  Воспитывать любовь к родному краю,  природе.   Воспитатель МБДОУ д/с Белочка  Елькина Е.г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 «третий лишний»</dc:title>
  <dc:creator>Lena</dc:creator>
  <cp:lastModifiedBy>Lesya</cp:lastModifiedBy>
  <cp:revision>54</cp:revision>
  <dcterms:created xsi:type="dcterms:W3CDTF">2017-04-09T01:26:28Z</dcterms:created>
  <dcterms:modified xsi:type="dcterms:W3CDTF">2021-02-01T14:14:00Z</dcterms:modified>
</cp:coreProperties>
</file>