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6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Автор: Бабушкина Н.Л., учитель-логопед МБДОУ </a:t>
            </a:r>
            <a:r>
              <a:rPr lang="ru-RU" sz="2000" dirty="0" err="1" smtClean="0">
                <a:solidFill>
                  <a:schemeClr val="tx1"/>
                </a:solidFill>
              </a:rPr>
              <a:t>Мотыгинский</a:t>
            </a:r>
            <a:r>
              <a:rPr lang="ru-RU" sz="2000" dirty="0" smtClean="0">
                <a:solidFill>
                  <a:schemeClr val="tx1"/>
                </a:solidFill>
              </a:rPr>
              <a:t> д/с «Белочка»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  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Зимующие птицы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12706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Посмотрите, к нам на 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Прилетели </a:t>
            </a:r>
            <a:r>
              <a:rPr lang="ru-RU" dirty="0"/>
              <a:t>и запели.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хохолками прилетели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запели как свирели.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05845"/>
            <a:ext cx="4225355" cy="310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96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«Кто лишний?»</a:t>
            </a:r>
            <a:endParaRPr lang="ru-RU" sz="40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10242" name="Picture 2" descr="C:\Users\Бабух\Desktop\птицы\7c41f73685e3395d89c8705a94f9bab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95" y="4725143"/>
            <a:ext cx="2252136" cy="158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абух\Desktop\птицы\iC86YF3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41763"/>
            <a:ext cx="2906687" cy="16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Бабух\Desktop\птицы\145252794_132757193_0_b294c_59f53c9a_orig__kopiy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5638"/>
            <a:ext cx="1692275" cy="1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Бабух\Desktop\птицы\i4FP5E9M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1" y="2624857"/>
            <a:ext cx="3229227" cy="227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Бабух\Desktop\07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01" y="4523442"/>
            <a:ext cx="2506240" cy="191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7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476672"/>
            <a:ext cx="8208912" cy="5976664"/>
          </a:xfrm>
        </p:spPr>
        <p:txBody>
          <a:bodyPr/>
          <a:lstStyle/>
          <a:p>
            <a:r>
              <a:rPr lang="ru-RU" dirty="0"/>
              <a:t>Что за стол среди берез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</a:t>
            </a:r>
            <a:r>
              <a:rPr lang="ru-RU" dirty="0"/>
              <a:t>открытым небом?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Угощает </a:t>
            </a:r>
            <a:r>
              <a:rPr lang="ru-RU" dirty="0"/>
              <a:t>он в мороз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 </a:t>
            </a:r>
            <a:r>
              <a:rPr lang="ru-RU" dirty="0"/>
              <a:t>зерном и хлебом. </a:t>
            </a:r>
          </a:p>
        </p:txBody>
      </p:sp>
      <p:pic>
        <p:nvPicPr>
          <p:cNvPr id="20482" name="Picture 2" descr="C:\Users\Бабух\Desktop\птицы\72663febbcabc2495b76b642617228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939268"/>
            <a:ext cx="5524441" cy="339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6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Сколько птиц прилетело к кормушке?</a:t>
            </a:r>
            <a:endParaRPr lang="ru-RU" sz="36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21506" name="Picture 2" descr="C:\Users\Бабух\Desktop\hello_html_429e268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440160" cy="153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Бабух\Desktop\птицы\iC86YF3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84" y="2297489"/>
            <a:ext cx="1100998" cy="6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Бабух\Desktop\птицы\iC86YF3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3980"/>
            <a:ext cx="1296144" cy="7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42" y="2938317"/>
            <a:ext cx="1246149" cy="69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3637686"/>
            <a:ext cx="1265893" cy="71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 descr="C:\Users\Бабух\Desktop\птицы\depositphotos_135237674-stock-photo-bird-titmouse-illustr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879097" cy="6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3989"/>
            <a:ext cx="8778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85" y="2164869"/>
            <a:ext cx="8778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10" descr="C:\Users\Бабух\Desktop\птицы\7c41f73685e3395d89c8705a94f9bab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54" y="1477316"/>
            <a:ext cx="977824" cy="6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:\Users\Бабух\Desktop\птицы\145252794_132757193_0_b294c_59f53c9a_orig__kopiy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906" y="3028791"/>
            <a:ext cx="918145" cy="80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21" y="3140322"/>
            <a:ext cx="9207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99" y="1334790"/>
            <a:ext cx="9207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30241"/>
            <a:ext cx="9207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 descr="C:\Users\Бабух\Desktop\птицы\27627851e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24" y="1380909"/>
            <a:ext cx="671768" cy="85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0200"/>
            <a:ext cx="669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43" y="2297489"/>
            <a:ext cx="669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90" y="3589960"/>
            <a:ext cx="1265893" cy="71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3" name="Picture 19" descr="C:\Users\Бабух\Desktop\птицы\i4FP5E9MT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41" y="3992911"/>
            <a:ext cx="1825410" cy="128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85" y="4941168"/>
            <a:ext cx="18288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67" y="5279483"/>
            <a:ext cx="1690154" cy="118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6" name="Picture 22" descr="C:\Users\Бабух\Desktop\magpi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19" y="3898915"/>
            <a:ext cx="1589170" cy="1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:\Users\Бабух\Desktop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02" y="4510290"/>
            <a:ext cx="1736902" cy="8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4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:pull/>
      </p:transition>
    </mc:Choice>
    <mc:Fallback>
      <p:transition spd="slow" advClick="0" advTm="3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744415" cy="1143000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«Чья тень?»</a:t>
            </a:r>
            <a:endParaRPr lang="ru-RU" sz="36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22530" name="Picture 2" descr="C:\Users\Бабух\Desktop\птицы\hello_html_m7bc6ff2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0324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0000">
        <p:pull/>
      </p:transition>
    </mc:Choice>
    <mc:Fallback>
      <p:transition spd="slow" advClick="0" advTm="3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749"/>
            <a:ext cx="6512511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«Угадай птицу по             части тела»</a:t>
            </a:r>
            <a:endParaRPr lang="ru-RU" sz="36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pic>
        <p:nvPicPr>
          <p:cNvPr id="23554" name="Picture 2" descr="C:\Users\Бабух\Desktop\126672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7" y="1484785"/>
            <a:ext cx="16287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Бабух\Desktop\0_745dd_4ffd7b1d_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856971" cy="178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Бабух\Desktop\mag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448271" cy="19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Бабух\Desktop\i4FP5E9M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9" y="4476984"/>
            <a:ext cx="3511019" cy="19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Бабух\Desktop\depositphotos_37554849-stock-illustration-red-crossbi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183313"/>
            <a:ext cx="1152129" cy="14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03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0">
        <p:pull/>
      </p:transition>
    </mc:Choice>
    <mc:Fallback>
      <p:transition spd="slow" advTm="3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Расскажи стихотворение «Снегири»</a:t>
            </a:r>
            <a:endParaRPr lang="ru-RU" sz="3200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58911"/>
              </p:ext>
            </p:extLst>
          </p:nvPr>
        </p:nvGraphicFramePr>
        <p:xfrm>
          <a:off x="4083050" y="3086100"/>
          <a:ext cx="97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Объект упаковщика для оболочки" showAsIcon="1" r:id="rId3" imgW="977400" imgH="685800" progId="Package">
                  <p:embed/>
                </p:oleObj>
              </mc:Choice>
              <mc:Fallback>
                <p:oleObj name="Объект упаковщика для оболочки" showAsIcon="1" r:id="rId3" imgW="977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3050" y="3086100"/>
                        <a:ext cx="977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0" y="1426859"/>
            <a:ext cx="7264060" cy="524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6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0">
        <p:pull/>
      </p:transition>
    </mc:Choice>
    <mc:Fallback>
      <p:transition spd="slow" advTm="80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Segoe Print" panose="02000600000000000000" pitchFamily="2" charset="0"/>
              </a:rPr>
              <a:t>«Отгадай загадки»</a:t>
            </a:r>
            <a:endParaRPr lang="ru-RU" dirty="0">
              <a:solidFill>
                <a:schemeClr val="accent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280920" cy="496855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Птичка-невеличка </a:t>
            </a:r>
            <a:r>
              <a:rPr lang="ru-RU" dirty="0"/>
              <a:t>н</a:t>
            </a:r>
            <a:r>
              <a:rPr lang="ru-RU" dirty="0" smtClean="0"/>
              <a:t>ожки имеет,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 ходить не умеет.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Хочет </a:t>
            </a:r>
            <a:r>
              <a:rPr lang="ru-RU" dirty="0"/>
              <a:t>сделать шажок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Получается </a:t>
            </a:r>
            <a:r>
              <a:rPr lang="ru-RU" dirty="0"/>
              <a:t>прыжок.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7624" y="33265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pic>
        <p:nvPicPr>
          <p:cNvPr id="11266" name="Picture 2" descr="C:\Users\Бабух\Desktop\птицы\iC86YF3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178830" cy="235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18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Окраской — сероватая,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Повадкой </a:t>
            </a:r>
            <a:r>
              <a:rPr lang="ru-RU" dirty="0"/>
              <a:t>— вороватая.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Крикунья </a:t>
            </a:r>
            <a:r>
              <a:rPr lang="ru-RU" dirty="0"/>
              <a:t>хрипловатая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Известная </a:t>
            </a:r>
            <a:r>
              <a:rPr lang="ru-RU" dirty="0"/>
              <a:t>персона. Кто она? </a:t>
            </a:r>
            <a:endParaRPr lang="ru-RU" dirty="0"/>
          </a:p>
        </p:txBody>
      </p:sp>
      <p:pic>
        <p:nvPicPr>
          <p:cNvPr id="12290" name="Picture 2" descr="C:\Users\Бабух\Desktop\птицы\i4FP5E9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657270" cy="3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Хоть я не молоток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дереву стучу: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нём каждый уголок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Обследовать </a:t>
            </a:r>
            <a:r>
              <a:rPr lang="ru-RU" dirty="0"/>
              <a:t>хочу.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Хожу </a:t>
            </a:r>
            <a:r>
              <a:rPr lang="ru-RU" dirty="0"/>
              <a:t>я в шапке красной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акробат прекрасный</a:t>
            </a:r>
            <a:endParaRPr lang="ru-RU" dirty="0"/>
          </a:p>
        </p:txBody>
      </p:sp>
      <p:pic>
        <p:nvPicPr>
          <p:cNvPr id="13314" name="Picture 2" descr="C:\Users\Бабух\Desktop\птицы\iKEQD9F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642047" cy="392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3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У этой птички клюв кривой,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гнёзда вьёт она зимой,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 </a:t>
            </a:r>
            <a:r>
              <a:rPr lang="ru-RU" dirty="0"/>
              <a:t>шишек семечки клюёт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Кто это птичку назовёт? </a:t>
            </a:r>
            <a:endParaRPr lang="ru-RU" dirty="0"/>
          </a:p>
        </p:txBody>
      </p:sp>
      <p:pic>
        <p:nvPicPr>
          <p:cNvPr id="14338" name="Picture 2" descr="C:\Users\Бабух\Desktop\птицы\iB2XR9U6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9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 тёплый край не улетают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На морозе распевают,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Эти </a:t>
            </a:r>
            <a:r>
              <a:rPr lang="ru-RU" dirty="0"/>
              <a:t>птички-невелички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Называются …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70872"/>
            <a:ext cx="2880320" cy="33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6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Чернокрылый, </a:t>
            </a:r>
            <a:r>
              <a:rPr lang="ru-RU" dirty="0"/>
              <a:t>к</a:t>
            </a:r>
            <a:r>
              <a:rPr lang="ru-RU" dirty="0" smtClean="0"/>
              <a:t>расногрудый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 зимой найдет приют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Не боится он простуды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первым </a:t>
            </a:r>
            <a:r>
              <a:rPr lang="ru-RU" dirty="0" smtClean="0"/>
              <a:t>снегом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Тут как тут!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583034" cy="23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75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Непоседа пёстрая,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Птица </a:t>
            </a:r>
            <a:r>
              <a:rPr lang="ru-RU" dirty="0"/>
              <a:t>длиннохвостая,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Птица </a:t>
            </a:r>
            <a:r>
              <a:rPr lang="ru-RU" dirty="0"/>
              <a:t>говорливая,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/>
              <a:t>болтливая.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Вещунья </a:t>
            </a:r>
            <a:r>
              <a:rPr lang="ru-RU" dirty="0"/>
              <a:t>белобока,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зовут её … 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08" y="3272346"/>
            <a:ext cx="3582808" cy="238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37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Всю ночь летает —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Мышей </a:t>
            </a:r>
            <a:r>
              <a:rPr lang="ru-RU" dirty="0"/>
              <a:t>добывает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 станет светло </a:t>
            </a:r>
            <a:r>
              <a:rPr lang="ru-RU" dirty="0" smtClean="0"/>
              <a:t>—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Спать летит в дупло.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0973"/>
            <a:ext cx="3039653" cy="309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8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>
        <p:pull/>
      </p:transition>
    </mc:Choice>
    <mc:Fallback>
      <p:transition spd="slow" advClick="0" advTm="15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368</TotalTime>
  <Words>92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Воздушный поток</vt:lpstr>
      <vt:lpstr>Пакет</vt:lpstr>
      <vt:lpstr>  Зимующие птицы</vt:lpstr>
      <vt:lpstr>«Отгадай загадки»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«Кто лишний?»</vt:lpstr>
      <vt:lpstr>Презентация PowerPoint</vt:lpstr>
      <vt:lpstr>Сколько птиц прилетело к кормушке?</vt:lpstr>
      <vt:lpstr>«Чья тень?»</vt:lpstr>
      <vt:lpstr>«Угадай птицу по             части тела»</vt:lpstr>
      <vt:lpstr>Расскажи стихотворение «Снегири»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Зимующие птицы</dc:title>
  <dc:creator>Бабух</dc:creator>
  <cp:lastModifiedBy>Бабух</cp:lastModifiedBy>
  <cp:revision>24</cp:revision>
  <dcterms:created xsi:type="dcterms:W3CDTF">2019-12-21T08:30:00Z</dcterms:created>
  <dcterms:modified xsi:type="dcterms:W3CDTF">2019-12-21T14:43:09Z</dcterms:modified>
</cp:coreProperties>
</file>