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Муниципальное Бюджетное Дошкольное Образовательное </a:t>
            </a:r>
            <a:r>
              <a:rPr lang="ru-RU" sz="1200" dirty="0" err="1" smtClean="0"/>
              <a:t>Учиреждение</a:t>
            </a:r>
            <a:r>
              <a:rPr lang="ru-RU" sz="1200" dirty="0" smtClean="0"/>
              <a:t>  детский сад «Белочка» Комбинированного вида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680520"/>
          </a:xfrm>
        </p:spPr>
        <p:txBody>
          <a:bodyPr>
            <a:normAutofit fontScale="77500" lnSpcReduction="20000"/>
          </a:bodyPr>
          <a:lstStyle/>
          <a:p>
            <a:r>
              <a:rPr lang="ru-RU" sz="4800" dirty="0" smtClean="0"/>
              <a:t>Пальчиковая гимнастика- </a:t>
            </a:r>
            <a:r>
              <a:rPr lang="ru-RU" sz="4800" dirty="0" smtClean="0"/>
              <a:t>неотъемлемый </a:t>
            </a:r>
            <a:r>
              <a:rPr lang="ru-RU" sz="4800" dirty="0" smtClean="0"/>
              <a:t>элемент гармоничного развития дошкольника.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Выполнила воспитатель: </a:t>
            </a:r>
            <a:r>
              <a:rPr lang="ru-RU" sz="1600" dirty="0" err="1" smtClean="0"/>
              <a:t>Шаланина</a:t>
            </a:r>
            <a:r>
              <a:rPr lang="ru-RU" sz="1600" dirty="0" smtClean="0"/>
              <a:t> Л.Ю</a:t>
            </a:r>
            <a:r>
              <a:rPr lang="ru-RU" sz="1600" dirty="0" smtClean="0"/>
              <a:t>.</a:t>
            </a:r>
          </a:p>
          <a:p>
            <a:r>
              <a:rPr lang="ru-RU" sz="1600" smtClean="0"/>
              <a:t>2019г 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Простые фигуры из пальчиков одной руки;</a:t>
            </a:r>
          </a:p>
          <a:p>
            <a:r>
              <a:rPr lang="ru-RU" dirty="0" smtClean="0"/>
              <a:t>Составление простых фигур из пальцев и ладоней (колечко, ковшик);</a:t>
            </a:r>
          </a:p>
          <a:p>
            <a:r>
              <a:rPr lang="ru-RU" dirty="0" smtClean="0"/>
              <a:t>Игры с участием двух рук (домик, ворота, замок)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SCN0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05064"/>
            <a:ext cx="3996952" cy="22482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CN08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3888432" cy="21872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Игры с участием двух рук, но при этом у каждой руки свое движение, например, упражнение «Барашек»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✔ Дети 3 – 4 лет.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SCN0883.JPG"/>
          <p:cNvPicPr>
            <a:picLocks noChangeAspect="1"/>
          </p:cNvPicPr>
          <p:nvPr/>
        </p:nvPicPr>
        <p:blipFill>
          <a:blip r:embed="rId2" cstate="print"/>
          <a:srcRect l="13458"/>
          <a:stretch>
            <a:fillRect/>
          </a:stretch>
        </p:blipFill>
        <p:spPr>
          <a:xfrm>
            <a:off x="323528" y="3212976"/>
            <a:ext cx="3704411" cy="2407767"/>
          </a:xfrm>
          <a:prstGeom prst="rect">
            <a:avLst/>
          </a:prstGeom>
        </p:spPr>
      </p:pic>
      <p:pic>
        <p:nvPicPr>
          <p:cNvPr id="5" name="Рисунок 4" descr="DSCN0884.JPG"/>
          <p:cNvPicPr>
            <a:picLocks noChangeAspect="1"/>
          </p:cNvPicPr>
          <p:nvPr/>
        </p:nvPicPr>
        <p:blipFill>
          <a:blip r:embed="rId3" cstate="print"/>
          <a:srcRect l="16875"/>
          <a:stretch>
            <a:fillRect/>
          </a:stretch>
        </p:blipFill>
        <p:spPr>
          <a:xfrm>
            <a:off x="5508104" y="2924944"/>
            <a:ext cx="3192355" cy="2160240"/>
          </a:xfrm>
          <a:prstGeom prst="rect">
            <a:avLst/>
          </a:prstGeom>
        </p:spPr>
      </p:pic>
      <p:pic>
        <p:nvPicPr>
          <p:cNvPr id="6" name="Рисунок 5" descr="DSCN0883.JPG"/>
          <p:cNvPicPr>
            <a:picLocks noChangeAspect="1"/>
          </p:cNvPicPr>
          <p:nvPr/>
        </p:nvPicPr>
        <p:blipFill>
          <a:blip r:embed="rId4" cstate="print"/>
          <a:srcRect r="23083"/>
          <a:stretch>
            <a:fillRect/>
          </a:stretch>
        </p:blipFill>
        <p:spPr>
          <a:xfrm>
            <a:off x="3275856" y="4772417"/>
            <a:ext cx="2664296" cy="19484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dirty="0" smtClean="0"/>
              <a:t>Сгибание и разгибания пальцев правой (левой) руки поочередно. </a:t>
            </a:r>
            <a:r>
              <a:rPr lang="ru-RU" sz="2600" dirty="0" smtClean="0"/>
              <a:t>"Пальчики"</a:t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Этот пальчик самый толстый, самый сильный и большой!</a:t>
            </a:r>
            <a:br>
              <a:rPr lang="ru-RU" sz="2600" dirty="0" smtClean="0"/>
            </a:br>
            <a:r>
              <a:rPr lang="ru-RU" sz="2600" dirty="0" smtClean="0"/>
              <a:t>Этот пальчик для того чтоб показывать его!</a:t>
            </a:r>
            <a:br>
              <a:rPr lang="ru-RU" sz="2600" dirty="0" smtClean="0"/>
            </a:br>
            <a:r>
              <a:rPr lang="ru-RU" sz="2600" dirty="0" smtClean="0"/>
              <a:t>Этот пальчик самый длинный и стоит он в середине!</a:t>
            </a:r>
            <a:br>
              <a:rPr lang="ru-RU" sz="2600" dirty="0" smtClean="0"/>
            </a:br>
            <a:r>
              <a:rPr lang="ru-RU" sz="2600" dirty="0" smtClean="0"/>
              <a:t>Этот пальчик безымянный, он избалованный самый!</a:t>
            </a:r>
            <a:br>
              <a:rPr lang="ru-RU" sz="2600" dirty="0" smtClean="0"/>
            </a:br>
            <a:r>
              <a:rPr lang="ru-RU" sz="2600" dirty="0" smtClean="0"/>
              <a:t>А мизинчик хоть и мал, зато ловок и удал!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выполняют разные фигуры и движения правой и левой рукой;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сжимают и разжимают пальцы обеих рук вместе и поочередно;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✔ Дети с 4 до 5 лет: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 descr="DSCN0912.JPG"/>
          <p:cNvPicPr>
            <a:picLocks noChangeAspect="1"/>
          </p:cNvPicPr>
          <p:nvPr/>
        </p:nvPicPr>
        <p:blipFill>
          <a:blip r:embed="rId2" cstate="print"/>
          <a:srcRect l="23507"/>
          <a:stretch>
            <a:fillRect/>
          </a:stretch>
        </p:blipFill>
        <p:spPr>
          <a:xfrm>
            <a:off x="467544" y="4221088"/>
            <a:ext cx="3240360" cy="2382838"/>
          </a:xfrm>
          <a:prstGeom prst="rect">
            <a:avLst/>
          </a:prstGeom>
        </p:spPr>
      </p:pic>
      <p:pic>
        <p:nvPicPr>
          <p:cNvPr id="7" name="Рисунок 6" descr="DSCN0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149080"/>
            <a:ext cx="4480497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Составляют фигуру из обоих рук, совмещая пальцы;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Четырехлетние дошкольники могут играть в игры, используя несколько событий, сменяющих друг друга.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DSCN0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2816312" cy="1584176"/>
          </a:xfrm>
          <a:prstGeom prst="rect">
            <a:avLst/>
          </a:prstGeom>
        </p:spPr>
      </p:pic>
      <p:pic>
        <p:nvPicPr>
          <p:cNvPr id="5" name="Рисунок 4" descr="DSCN0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602" y="1628800"/>
            <a:ext cx="3072341" cy="1728192"/>
          </a:xfrm>
          <a:prstGeom prst="rect">
            <a:avLst/>
          </a:prstGeom>
        </p:spPr>
      </p:pic>
      <p:pic>
        <p:nvPicPr>
          <p:cNvPr id="6" name="Рисунок 5" descr="DSCN09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743146"/>
            <a:ext cx="3296366" cy="18542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Рассказывают руками стихи, </a:t>
            </a:r>
            <a:r>
              <a:rPr lang="ru-RU" sz="2400" dirty="0" err="1" smtClean="0"/>
              <a:t>потешки</a:t>
            </a:r>
            <a:r>
              <a:rPr lang="ru-RU" sz="2400" dirty="0" smtClean="0"/>
              <a:t> с частой сменой фигур;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Составляют из пальцев фигурки животных с использованием дополнительных материалов (шарик, платочек, карандаш);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Совмещают пальцы одной руки поочередно (1-2, 1-3, 1-4, 1-5). Затем другой рукой и обеими руками параллельно.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✔ Дети 5 - 7 лет: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N0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703" t="3283" r="11349"/>
          <a:stretch>
            <a:fillRect/>
          </a:stretch>
        </p:blipFill>
        <p:spPr>
          <a:xfrm>
            <a:off x="251520" y="404664"/>
            <a:ext cx="2376264" cy="2121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 descr="DSCN0905.JPG"/>
          <p:cNvPicPr>
            <a:picLocks noChangeAspect="1"/>
          </p:cNvPicPr>
          <p:nvPr/>
        </p:nvPicPr>
        <p:blipFill>
          <a:blip r:embed="rId3" cstate="print"/>
          <a:srcRect l="17736" r="21961" b="14866"/>
          <a:stretch>
            <a:fillRect/>
          </a:stretch>
        </p:blipFill>
        <p:spPr>
          <a:xfrm>
            <a:off x="6156176" y="692696"/>
            <a:ext cx="2720303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N0910.JPG"/>
          <p:cNvPicPr>
            <a:picLocks noChangeAspect="1"/>
          </p:cNvPicPr>
          <p:nvPr/>
        </p:nvPicPr>
        <p:blipFill>
          <a:blip r:embed="rId4" cstate="print"/>
          <a:srcRect l="11652"/>
          <a:stretch>
            <a:fillRect/>
          </a:stretch>
        </p:blipFill>
        <p:spPr>
          <a:xfrm>
            <a:off x="179512" y="4365104"/>
            <a:ext cx="3728248" cy="237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N09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3010" y="4365104"/>
            <a:ext cx="4096455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DSCN09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2204864"/>
            <a:ext cx="3675900" cy="206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выполнении упражнений обращается внимание на качество составления фигуры, </a:t>
            </a:r>
            <a:r>
              <a:rPr lang="ru-RU" dirty="0" err="1" smtClean="0"/>
              <a:t>координированность</a:t>
            </a:r>
            <a:r>
              <a:rPr lang="ru-RU" dirty="0" smtClean="0"/>
              <a:t> движений отдельных пальцев и всей кисти, умение удержать предмет.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Упражнения можно подбирать с учетом тематического планирования. Например, тема "Грибы".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Этот пальчик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Этот пальчик в лес пошел,</a:t>
            </a:r>
            <a:br>
              <a:rPr lang="ru-RU" i="1" dirty="0" smtClean="0"/>
            </a:br>
            <a:r>
              <a:rPr lang="ru-RU" i="1" dirty="0" smtClean="0"/>
              <a:t>Этот пальчик гриб нашел,</a:t>
            </a:r>
            <a:br>
              <a:rPr lang="ru-RU" i="1" dirty="0" smtClean="0"/>
            </a:br>
            <a:r>
              <a:rPr lang="ru-RU" i="1" dirty="0" smtClean="0"/>
              <a:t>Этот пальчик чистить стал, этот пальчик жарить стал,</a:t>
            </a:r>
            <a:br>
              <a:rPr lang="ru-RU" i="1" dirty="0" smtClean="0"/>
            </a:br>
            <a:r>
              <a:rPr lang="ru-RU" i="1" dirty="0" smtClean="0"/>
              <a:t>Этот пальчик все доел,</a:t>
            </a:r>
            <a:br>
              <a:rPr lang="ru-RU" i="1" dirty="0" smtClean="0"/>
            </a:br>
            <a:r>
              <a:rPr lang="ru-RU" i="1" dirty="0" smtClean="0"/>
              <a:t>Оттого и потолстел.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Методические указания. Загибать поочередно пальцы, начиная с мизинца.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лепка,</a:t>
            </a:r>
            <a:br>
              <a:rPr lang="ru-RU" dirty="0" smtClean="0"/>
            </a:br>
            <a:r>
              <a:rPr lang="ru-RU" dirty="0" smtClean="0"/>
              <a:t>рисование,</a:t>
            </a:r>
            <a:br>
              <a:rPr lang="ru-RU" dirty="0" smtClean="0"/>
            </a:br>
            <a:r>
              <a:rPr lang="ru-RU" dirty="0" smtClean="0"/>
              <a:t> конструирование,</a:t>
            </a:r>
            <a:br>
              <a:rPr lang="ru-RU" dirty="0" smtClean="0"/>
            </a:br>
            <a:r>
              <a:rPr lang="ru-RU" dirty="0" smtClean="0"/>
              <a:t> аппликация,</a:t>
            </a:r>
            <a:br>
              <a:rPr lang="ru-RU" dirty="0" smtClean="0"/>
            </a:br>
            <a:r>
              <a:rPr lang="ru-RU" dirty="0" smtClean="0"/>
              <a:t> собирание </a:t>
            </a:r>
            <a:r>
              <a:rPr lang="ru-RU" dirty="0" err="1" smtClean="0"/>
              <a:t>пазлов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собирание</a:t>
            </a:r>
            <a:r>
              <a:rPr lang="ru-RU" dirty="0" smtClean="0"/>
              <a:t> мозаик.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Развитию мелкой моторики способствуют: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SCN0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4120458" cy="2317758"/>
          </a:xfrm>
          <a:prstGeom prst="rect">
            <a:avLst/>
          </a:prstGeom>
        </p:spPr>
      </p:pic>
      <p:pic>
        <p:nvPicPr>
          <p:cNvPr id="6" name="Рисунок 5" descr="DSCN0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149080"/>
            <a:ext cx="4427984" cy="24907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lmAuWBvaBI (460x604, 156Kb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9604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Желаю большой и увлекательной игры с вашими детьми!</a:t>
            </a:r>
            <a:endParaRPr lang="ru-RU" dirty="0"/>
          </a:p>
        </p:txBody>
      </p:sp>
      <p:pic>
        <p:nvPicPr>
          <p:cNvPr id="5" name="Рисунок 4" descr="bmScIAwY25U (462x604, 167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5"/>
            <a:ext cx="382956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r>
              <a:rPr lang="ru-RU" sz="3600" dirty="0" smtClean="0"/>
              <a:t>1. «Ум ребёнка находится на кончиках его пальцев». В. А. Сухомлинский.</a:t>
            </a:r>
          </a:p>
          <a:p>
            <a:r>
              <a:rPr lang="ru-RU" sz="3600" dirty="0" smtClean="0"/>
              <a:t>2. «Рука – это инструмент всех инструментов». Аристотель.</a:t>
            </a:r>
          </a:p>
          <a:p>
            <a:r>
              <a:rPr lang="ru-RU" sz="3600" dirty="0" smtClean="0"/>
              <a:t>3. «Рука – это своего рода внешний мозг». Кант.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87016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Высказывания известных людей. 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461x604, 195Kb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1764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KmJuUQrvzqs (461x604, 202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85296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Ch4K0KUvNM (460x604, 181Kb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1044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q9krBBsDKs4 (461x604, 188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960440" cy="57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56206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внимания!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мелкой моторики и координации движений рук;</a:t>
            </a:r>
          </a:p>
          <a:p>
            <a:r>
              <a:rPr lang="ru-RU" dirty="0" smtClean="0"/>
              <a:t>Улучшение артикуляции звуков и становление ритмики речи;</a:t>
            </a:r>
          </a:p>
          <a:p>
            <a:r>
              <a:rPr lang="ru-RU" dirty="0" smtClean="0"/>
              <a:t>Развитие психологических функций: мышления, речи, восприятия, памяти, воображения, усидчивости, внимательности обучающихся.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мелкие движения пальцев рук, а также синхронность действий пальцев обеих рук;</a:t>
            </a:r>
          </a:p>
          <a:p>
            <a:r>
              <a:rPr lang="ru-RU" dirty="0" smtClean="0"/>
              <a:t>Сочетать мануальные и речевые действия;</a:t>
            </a:r>
          </a:p>
          <a:p>
            <a:r>
              <a:rPr lang="ru-RU" dirty="0" smtClean="0"/>
              <a:t>Развивать психологические функции детей через повторение и заучивание стишков, использующихся в подобного рода играх.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Задачи: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Цели и задачи упражнений пальчиковой гимнастики могут корректироваться в зависимости от физического и психического развития детей.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Пальчиковые игры – это отображение реальности окружающего мира - предметов, животных, людей, их деятельности, явлений природы. В ходе игры дети, повторяя движения взрослых, активизируют моторику рук. Тем самым вырабатывается ловкость, умение управлять своими движениями, концентрировать внимание на одном виде деятельности.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291264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знакомятся с ладонью, выполняют простые движения: похлопывание, постукивание по коленям, прятанье рук за спину.</a:t>
            </a:r>
            <a:br>
              <a:rPr lang="ru-RU" sz="2000" dirty="0" smtClean="0"/>
            </a:br>
            <a:r>
              <a:rPr lang="ru-RU" sz="2000" dirty="0" smtClean="0"/>
              <a:t>Например, упражнение" Зайчик"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Упражнения для пальчиковой гимнастики подбираются с учетом возраста ребенка.</a:t>
            </a:r>
            <a:br>
              <a:rPr lang="ru-RU" sz="3100" dirty="0" smtClean="0"/>
            </a:br>
            <a:r>
              <a:rPr lang="ru-RU" sz="3100" dirty="0" smtClean="0"/>
              <a:t>✔ Дети в возрасте до 2-х лет: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DSCN0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45024"/>
            <a:ext cx="4096452" cy="2304256"/>
          </a:xfrm>
          <a:prstGeom prst="rect">
            <a:avLst/>
          </a:prstGeom>
        </p:spPr>
      </p:pic>
      <p:pic>
        <p:nvPicPr>
          <p:cNvPr id="5" name="Рисунок 4" descr="DSCN0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3893398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С помощью взрослого показывают фигурку одной рукой (лучики, коготки, колечко);</a:t>
            </a:r>
          </a:p>
          <a:p>
            <a:r>
              <a:rPr lang="ru-RU" sz="2400" dirty="0" smtClean="0"/>
              <a:t>Упражнение начинается с объяснения его выполнения, показывается поза пальцев и кисти;</a:t>
            </a:r>
          </a:p>
          <a:p>
            <a:r>
              <a:rPr lang="ru-RU" sz="2400" dirty="0" smtClean="0"/>
              <a:t>Постепенно от показа переходят к словесным указаниям;</a:t>
            </a:r>
          </a:p>
          <a:p>
            <a:r>
              <a:rPr lang="ru-RU" sz="2400" dirty="0" smtClean="0"/>
              <a:t>Работу по развитию движений пальцев и кисти рук следует проводить систематически по 2-5 минут ежедневно;</a:t>
            </a:r>
          </a:p>
          <a:p>
            <a:r>
              <a:rPr lang="ru-RU" sz="2400" dirty="0" smtClean="0"/>
              <a:t>Эти правила соблюдаются при проведении пальчиковой гимнастики с детьми любого возраста.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dirty="0" smtClean="0"/>
              <a:t>Энергичные движения кистями рук (месим тесто, забиваем гвоздик), например, упражнение «Капуста»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✔ Дети в возрасте 2 - 3 лет выполняют: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7" name="Рисунок 6" descr="DSCN08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9552" y="3284984"/>
            <a:ext cx="2592288" cy="19442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DSCN08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068960"/>
            <a:ext cx="3291858" cy="1851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SCN08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678233"/>
            <a:ext cx="2843808" cy="1917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257</TotalTime>
  <Words>511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Муниципальное Бюджетное Дошкольное Образовательное Учиреждение  детский сад «Белочка» Комбинированного вида</vt:lpstr>
      <vt:lpstr>Высказывания известных людей. </vt:lpstr>
      <vt:lpstr>Цели:</vt:lpstr>
      <vt:lpstr>Задачи:</vt:lpstr>
      <vt:lpstr>Слайд 5</vt:lpstr>
      <vt:lpstr>Пальчиковые игры – это отображение реальности окружающего мира - предметов, животных, людей, их деятельности, явлений природы. В ходе игры дети, повторяя движения взрослых, активизируют моторику рук. Тем самым вырабатывается ловкость, умение управлять своими движениями, концентрировать внимание на одном виде деятельности.</vt:lpstr>
      <vt:lpstr>Упражнения для пальчиковой гимнастики подбираются с учетом возраста ребенка. ✔ Дети в возрасте до 2-х лет: </vt:lpstr>
      <vt:lpstr>Слайд 8</vt:lpstr>
      <vt:lpstr>✔ Дети в возрасте 2 - 3 лет выполняют: </vt:lpstr>
      <vt:lpstr>Слайд 10</vt:lpstr>
      <vt:lpstr>✔ Дети 3 – 4 лет. </vt:lpstr>
      <vt:lpstr>Слайд 12</vt:lpstr>
      <vt:lpstr>✔ Дети с 4 до 5 лет: </vt:lpstr>
      <vt:lpstr>Слайд 14</vt:lpstr>
      <vt:lpstr>✔ Дети 5 - 7 лет: </vt:lpstr>
      <vt:lpstr>Слайд 16</vt:lpstr>
      <vt:lpstr>Слайд 17</vt:lpstr>
      <vt:lpstr>Развитию мелкой моторики способствуют: </vt:lpstr>
      <vt:lpstr>Желаю большой и увлекательной игры с вашими детьми!</vt:lpstr>
      <vt:lpstr>Слайд 20</vt:lpstr>
      <vt:lpstr>Слайд 21</vt:lpstr>
      <vt:lpstr>Спасибо за внимания!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Учиреждение  детский сад «Белочка» Комбинированного вида</dc:title>
  <dc:creator>админ</dc:creator>
  <cp:lastModifiedBy>admin</cp:lastModifiedBy>
  <cp:revision>33</cp:revision>
  <dcterms:created xsi:type="dcterms:W3CDTF">2018-02-20T16:14:26Z</dcterms:created>
  <dcterms:modified xsi:type="dcterms:W3CDTF">2020-02-20T08:06:04Z</dcterms:modified>
</cp:coreProperties>
</file>