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0020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/>
              <a:t>Приемы мнемотехники для развития и коррекции связной речи дошкольников с ОНР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1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/>
              <a:t>Некоторые особенности речевого развития дошкольников с ОНР.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8208912" cy="51845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Речь – одно из самых важных приобретений ребенка дошкольного возраста.</a:t>
            </a:r>
            <a:r>
              <a:rPr lang="ru-RU" sz="2400" b="1" dirty="0" smtClean="0"/>
              <a:t> </a:t>
            </a:r>
          </a:p>
          <a:p>
            <a:r>
              <a:rPr lang="ru-RU" dirty="0" smtClean="0"/>
              <a:t>Плохое понимание речи окружающих препятствует осмыслению слов, предложений, текстов и, в целом, развитию самостоятельной речи ребенка.</a:t>
            </a:r>
          </a:p>
          <a:p>
            <a:r>
              <a:rPr lang="ru-RU" dirty="0" smtClean="0"/>
              <a:t>Бедность речевых структур приводит к возникновению трудностей при установлении причинно-следственных связей.</a:t>
            </a:r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связной речи ограничивает познавательные возможности, препятствует овладению знаниями.</a:t>
            </a:r>
          </a:p>
          <a:p>
            <a:r>
              <a:rPr lang="ru-RU" dirty="0" smtClean="0"/>
              <a:t>Недостаточный запас речевых средств длительное время не позволяет активно включаться в речевое общение, ограничивая коммуникативные потребности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4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5301208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136904" cy="6192688"/>
          </a:xfrm>
        </p:spPr>
        <p:txBody>
          <a:bodyPr/>
          <a:lstStyle/>
          <a:p>
            <a:r>
              <a:rPr lang="ru-RU" dirty="0" smtClean="0"/>
              <a:t>У детей с речевыми нарушениями отмечаются трудности вербального запоминания (память на слова, фразы, целостные тексты). Трудности в подборе слов вместе с их забыванием, резко ограничивают возможности правильного высказывания ребенка.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40968"/>
            <a:ext cx="3744416" cy="2808312"/>
          </a:xfrm>
        </p:spPr>
      </p:pic>
    </p:spTree>
    <p:extLst>
      <p:ext uri="{BB962C8B-B14F-4D97-AF65-F5344CB8AC3E}">
        <p14:creationId xmlns:p14="http://schemas.microsoft.com/office/powerpoint/2010/main" val="8385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143000"/>
          </a:xfrm>
        </p:spPr>
        <p:txBody>
          <a:bodyPr/>
          <a:lstStyle/>
          <a:p>
            <a:pPr algn="l"/>
            <a:r>
              <a:rPr lang="ru-RU" sz="2200" dirty="0" smtClean="0"/>
              <a:t>Роль мнемотехники в коррекции и развитии речи дошкольников с ОНР.</a:t>
            </a:r>
            <a:endParaRPr lang="ru-RU" sz="2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352928" cy="511256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«Учите </a:t>
            </a:r>
            <a:r>
              <a:rPr lang="ru-RU" dirty="0"/>
              <a:t>ребёнка каким-нибудь неизвестным ему пяти словам – он будет долго и напрасно мучиться, но свяжите </a:t>
            </a:r>
            <a:r>
              <a:rPr lang="ru-RU" dirty="0" smtClean="0"/>
              <a:t>двадцать </a:t>
            </a:r>
            <a:r>
              <a:rPr lang="ru-RU" dirty="0"/>
              <a:t>таких слов с картинками, и он их усвоит на </a:t>
            </a:r>
            <a:r>
              <a:rPr lang="ru-RU" dirty="0" smtClean="0"/>
              <a:t>лету«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К.Д. Ушинский</a:t>
            </a:r>
          </a:p>
          <a:p>
            <a:pPr marL="45720" indent="0">
              <a:buNone/>
            </a:pPr>
            <a:r>
              <a:rPr lang="ru-RU" dirty="0" smtClean="0"/>
              <a:t>Основные методы обучения дошкольников определяются особенностями их мышления, носят наглядно-образный характер. Поэтому необходимо наличие опоры на наглядный образец, обязательное соотнесение слова с обозначенным предметом, действием, признаком.</a:t>
            </a:r>
          </a:p>
          <a:p>
            <a:pPr marL="45720" indent="0">
              <a:buNone/>
            </a:pPr>
            <a:r>
              <a:rPr lang="ru-RU" dirty="0"/>
              <a:t>Широкое использование мнемотехники для дошкольников </a:t>
            </a:r>
            <a:r>
              <a:rPr lang="ru-RU" dirty="0" smtClean="0"/>
              <a:t>обусловлено </a:t>
            </a:r>
            <a:r>
              <a:rPr lang="ru-RU" dirty="0"/>
              <a:t>тем, что в этом возрасте у детей преобладает зрительно-образная память. Чаще всего запоминание происходит непроизвольно потому, что какой-то предмет или явление попали в поле зрения ребенка. Если же он будет пытаться выучить и запомнить то, что не подкреплено наглядной картинкой, нечто абстрактное, то на успех </a:t>
            </a:r>
            <a:r>
              <a:rPr lang="ru-RU" dirty="0" smtClean="0"/>
              <a:t>рассчитывать не стоит.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9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pPr algn="ctr"/>
            <a:r>
              <a:rPr lang="ru-RU" sz="2200" dirty="0" smtClean="0"/>
              <a:t>Приемы мнемотехники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19"/>
            <a:ext cx="7848871" cy="347472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Мнемоте́хника</a:t>
            </a:r>
            <a:r>
              <a:rPr lang="ru-RU" dirty="0"/>
              <a:t> — совокупность специальных приёмов и способов, облегчающих запоминание нужной информации и увеличивающих объём памяти путём образования ассоциаций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Приемы мнемотехники:</a:t>
            </a:r>
            <a:br>
              <a:rPr lang="ru-RU" b="1" dirty="0" smtClean="0"/>
            </a:br>
            <a:r>
              <a:rPr lang="ru-RU" b="1" i="1" dirty="0" err="1" smtClean="0"/>
              <a:t>мнемодорожки</a:t>
            </a:r>
            <a:r>
              <a:rPr lang="ru-RU" b="1" i="1" dirty="0" smtClean="0"/>
              <a:t> </a:t>
            </a:r>
            <a:r>
              <a:rPr lang="ru-RU" dirty="0" smtClean="0"/>
              <a:t>используются на первых этапах развития связной речи, т.к. несут в себе небольшое количество информации</a:t>
            </a:r>
            <a:endParaRPr lang="ru-RU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17032"/>
            <a:ext cx="5760640" cy="2952328"/>
          </a:xfrm>
        </p:spPr>
      </p:pic>
    </p:spTree>
    <p:extLst>
      <p:ext uri="{BB962C8B-B14F-4D97-AF65-F5344CB8AC3E}">
        <p14:creationId xmlns:p14="http://schemas.microsoft.com/office/powerpoint/2010/main" val="35772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36510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136903" cy="6336704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Мнемотаблицы</a:t>
            </a:r>
            <a:r>
              <a:rPr lang="ru-RU" b="1" i="1" dirty="0" smtClean="0"/>
              <a:t> </a:t>
            </a:r>
            <a:r>
              <a:rPr lang="ru-RU" dirty="0" smtClean="0"/>
              <a:t>используют для составления рассказов, заучивания стихов, </a:t>
            </a:r>
            <a:r>
              <a:rPr lang="ru-RU" dirty="0" err="1" smtClean="0"/>
              <a:t>чистоговорок</a:t>
            </a:r>
            <a:r>
              <a:rPr lang="ru-RU" dirty="0" smtClean="0"/>
              <a:t>, загадок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 err="1" smtClean="0"/>
              <a:t>Мнемотаблица</a:t>
            </a:r>
            <a:r>
              <a:rPr lang="ru-RU" dirty="0"/>
              <a:t> </a:t>
            </a:r>
            <a:r>
              <a:rPr lang="ru-RU" dirty="0" smtClean="0"/>
              <a:t>– это схема, в которой заложена определенная информация. Суть мнемосхемы заключается в следующем: на каждое слово или маленькое словосочетание придумывается картинка (изображение); таким образом весь текст зарисовывается схематично, глядя на эти схемы-рисунки, ребенок легко запоминает информацию.</a:t>
            </a:r>
            <a:endParaRPr lang="ru-RU" dirty="0" smtClean="0"/>
          </a:p>
          <a:p>
            <a:pPr marL="45720" indent="0">
              <a:buNone/>
            </a:pPr>
            <a:r>
              <a:rPr lang="ru-RU" b="1" dirty="0" smtClean="0"/>
              <a:t>Этапы работы над стихотворением по </a:t>
            </a:r>
            <a:r>
              <a:rPr lang="ru-RU" b="1" dirty="0" err="1" smtClean="0"/>
              <a:t>мнемотаблицам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 smtClean="0"/>
              <a:t>- взрослый выразительно читает стихотворение;</a:t>
            </a:r>
            <a:br>
              <a:rPr lang="ru-RU" dirty="0" smtClean="0"/>
            </a:br>
            <a:r>
              <a:rPr lang="ru-RU" dirty="0" smtClean="0"/>
              <a:t>- сообщает, что это стихотворение ребенок будет учить наизусть, затем еще раз читает стихотворение с опорой на </a:t>
            </a:r>
            <a:r>
              <a:rPr lang="ru-RU" dirty="0" err="1" smtClean="0"/>
              <a:t>мнемотаблицу</a:t>
            </a:r>
            <a:r>
              <a:rPr lang="ru-RU" dirty="0" smtClean="0"/>
              <a:t> ( указывая на соответствующие словам картинки); </a:t>
            </a:r>
            <a:br>
              <a:rPr lang="ru-RU" dirty="0" smtClean="0"/>
            </a:br>
            <a:r>
              <a:rPr lang="ru-RU" dirty="0" smtClean="0"/>
              <a:t>- взрослый задает вопросы по содержанию стихотворения, помогая ребенку уяснить основную мысль;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539552" y="731519"/>
            <a:ext cx="8280919" cy="29135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выясняет, какие слова непонятны ребенку, объясняет их значение в доступной для ребенка форме;</a:t>
            </a:r>
            <a:br>
              <a:rPr lang="ru-RU" dirty="0" smtClean="0"/>
            </a:br>
            <a:r>
              <a:rPr lang="ru-RU" dirty="0" smtClean="0"/>
              <a:t>- читает отдельно каждую строчку стихотворения, а ребенок повторяет ее с опорой на </a:t>
            </a:r>
            <a:r>
              <a:rPr lang="ru-RU" dirty="0" err="1" smtClean="0"/>
              <a:t>мнемотаблицу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- затем вместе произносят стихотворение с опорой на </a:t>
            </a:r>
            <a:r>
              <a:rPr lang="ru-RU" dirty="0" err="1" smtClean="0"/>
              <a:t>мнемотаблицу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- ребенок самостоятельно рассказывает стихотворение.</a:t>
            </a:r>
          </a:p>
          <a:p>
            <a:pPr marL="45720" indent="0">
              <a:buNone/>
            </a:pPr>
            <a:endParaRPr lang="ru-RU" b="1" i="1" dirty="0" smtClean="0"/>
          </a:p>
          <a:p>
            <a:pPr marL="45720" indent="0">
              <a:buNone/>
            </a:pP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194" y="3429000"/>
            <a:ext cx="5631412" cy="3168650"/>
          </a:xfrm>
        </p:spPr>
      </p:pic>
    </p:spTree>
    <p:extLst>
      <p:ext uri="{BB962C8B-B14F-4D97-AF65-F5344CB8AC3E}">
        <p14:creationId xmlns:p14="http://schemas.microsoft.com/office/powerpoint/2010/main" val="32096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6632"/>
            <a:ext cx="8352928" cy="64807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i="1" dirty="0"/>
              <a:t>Пиктограмма – </a:t>
            </a:r>
            <a:r>
              <a:rPr lang="ru-RU" dirty="0"/>
              <a:t>рисунчатое письмо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Дети обучаются пересказу с опорой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картинку, которую рисует </a:t>
            </a:r>
            <a:r>
              <a:rPr lang="ru-RU" dirty="0" smtClean="0"/>
              <a:t>взрос –</a:t>
            </a:r>
            <a:br>
              <a:rPr lang="ru-RU" dirty="0" smtClean="0"/>
            </a:br>
            <a:r>
              <a:rPr lang="ru-RU" dirty="0" err="1" smtClean="0"/>
              <a:t>лый</a:t>
            </a:r>
            <a:r>
              <a:rPr lang="ru-RU" dirty="0" smtClean="0"/>
              <a:t> </a:t>
            </a:r>
            <a:r>
              <a:rPr lang="ru-RU" dirty="0"/>
              <a:t>по мере рассказывания сказки.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r>
              <a:rPr lang="ru-RU" dirty="0" err="1" smtClean="0"/>
              <a:t>Мнемотаблицы</a:t>
            </a:r>
            <a:r>
              <a:rPr lang="ru-RU" dirty="0" smtClean="0"/>
              <a:t> могут быть как в цветном картинном варианте с использованием красок, так и в графическом варианте с набросками легких контурных линий и штрихов.</a:t>
            </a:r>
          </a:p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889375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2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 indent="0" algn="l"/>
            <a:endParaRPr lang="ru-RU" sz="2200" b="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611560" y="731519"/>
            <a:ext cx="7848872" cy="3345553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/>
              <a:t>                                       </a:t>
            </a:r>
            <a:r>
              <a:rPr lang="ru-RU" sz="2400" b="1" dirty="0" smtClean="0"/>
              <a:t>Вывод.</a:t>
            </a:r>
          </a:p>
          <a:p>
            <a:r>
              <a:rPr lang="ru-RU" dirty="0" smtClean="0"/>
              <a:t>Таким </a:t>
            </a:r>
            <a:r>
              <a:rPr lang="ru-RU" dirty="0"/>
              <a:t>образом, приемы мнемотехники позволяют значительно повысить уровень осмысления дошкольниками текстов и стихотворений, облегчают процесс восприятия, усвоения, запоминания текстов и стихов. Повышают заинтересованность дошкольников в результатах своего труда</a:t>
            </a:r>
            <a:r>
              <a:rPr lang="ru-RU" dirty="0" smtClean="0"/>
              <a:t>. Эффективны при обучении детей в школе.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89040"/>
            <a:ext cx="4464496" cy="2664296"/>
          </a:xfrm>
        </p:spPr>
      </p:pic>
    </p:spTree>
    <p:extLst>
      <p:ext uri="{BB962C8B-B14F-4D97-AF65-F5344CB8AC3E}">
        <p14:creationId xmlns:p14="http://schemas.microsoft.com/office/powerpoint/2010/main" val="28013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299</TotalTime>
  <Words>397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Приемы мнемотехники для развития и коррекции связной речи дошкольников с ОНР</vt:lpstr>
      <vt:lpstr>Некоторые особенности речевого развития дошкольников с ОНР.</vt:lpstr>
      <vt:lpstr>Презентация PowerPoint</vt:lpstr>
      <vt:lpstr>Роль мнемотехники в коррекции и развитии речи дошкольников с ОНР.</vt:lpstr>
      <vt:lpstr>Приемы мнемотехники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мнемотехники для развития и коррекции связной речи дошкольников</dc:title>
  <dc:creator>Владимир</dc:creator>
  <cp:lastModifiedBy>Владимир</cp:lastModifiedBy>
  <cp:revision>22</cp:revision>
  <dcterms:created xsi:type="dcterms:W3CDTF">2019-11-08T12:23:32Z</dcterms:created>
  <dcterms:modified xsi:type="dcterms:W3CDTF">2019-11-10T17:33:03Z</dcterms:modified>
</cp:coreProperties>
</file>