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DCDB3-D05F-4D16-BED6-F7879171A076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8F8580-3076-439F-B462-08F9CCF26E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3197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8F8580-3076-439F-B462-08F9CCF26E5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7807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4969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482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718584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6962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260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80036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9720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891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339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5069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2455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3172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0544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6631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1713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318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B963E-4525-4131-9E54-DD5EC02D72F9}" type="datetimeFigureOut">
              <a:rPr lang="ru-RU" smtClean="0"/>
              <a:t>06.12.2020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5E49150-EBF3-44D3-8DE7-A1C75FBDFE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24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60714"/>
            <a:ext cx="7766936" cy="2690122"/>
          </a:xfrm>
        </p:spPr>
        <p:txBody>
          <a:bodyPr/>
          <a:lstStyle/>
          <a:p>
            <a:pPr algn="ctr"/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 КАК ОДНА ИЗ АЛЬТЕРНАТИВНЫХ ФОРМ РАБОТЫ С РОДИТЕЛЯМИ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ПОДГОТОВИЛА : </a:t>
            </a:r>
            <a:r>
              <a:rPr lang="ru-RU" dirty="0" err="1" smtClean="0"/>
              <a:t>Прикот</a:t>
            </a:r>
            <a:r>
              <a:rPr lang="ru-RU" dirty="0" smtClean="0"/>
              <a:t> О.Ю.</a:t>
            </a:r>
          </a:p>
          <a:p>
            <a:r>
              <a:rPr lang="ru-RU" dirty="0" smtClean="0"/>
              <a:t>МБДОУ д /с «БЕЛОЧКА»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0289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созданной группы: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817915"/>
            <a:ext cx="8596668" cy="4223448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2000" dirty="0" smtClean="0"/>
              <a:t>1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Оказание различной помощи родителям воспитанников.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Вовлечение родителей в процесс обучения, развития и познания собственного ребенка.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Создать условия для диалога, обмена опытом, мнением.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Способствовать сплочению родительского коллектива группы.</a:t>
            </a:r>
          </a:p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Выработка единых требований к выстраиванию информативной среды дошкольника как основы дальнейшего обучения в школе.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3953075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Примеры</a:t>
            </a:r>
            <a:r>
              <a:rPr lang="ru-RU" dirty="0" smtClean="0"/>
              <a:t> рубрик в группе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«Вопрос –ответ»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«Консультация для родителей»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«Советуем повторить , прочитать»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«Наши будни»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в конкурсе»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Развивашки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«Мы танцуем и поем»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оветы специалистов»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228461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Ожидаемый результат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534887"/>
            <a:ext cx="8596668" cy="4506476"/>
          </a:xfrm>
        </p:spPr>
        <p:txBody>
          <a:bodyPr/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Сайт – это создание единого </a:t>
            </a:r>
            <a:r>
              <a:rPr lang="ru-RU" sz="2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образовательного пространства в процессе реализации взаимодействия с родителями;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Группа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средством мультимедийной презентации: мы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получим возможность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представить свои педагогические находки и опубликовывать плоды своего творчества, что является инструментом обучения для родителей и обмена опытом для педагогов;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Информация представленная на сайте является мощным фактором стимулирования педагогического творчества,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даст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демонстрировать педагогический опыт работы на различных уровнях посредством конкурсного движения. С каждым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годом будет  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увеличивается число педагогов и воспитанников, участвующих в разных конкурсах.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8431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328057"/>
            <a:ext cx="8596668" cy="4713305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 и дошкольное образовательное учреждение -два важных института социализации для ребенка. Чтобы вовлечь семью в единое образовательное пространство, установить доверительные, партнерские отношения с родителями а также сделать всех членов семьи полноценными участниками образовательного процесса, нужно использовать разнообразные средства и формы работы. Особое внимание должно уделяться внедрению новых, нетрадиционных форм сотрудничества. Предлагаю Вам рассмотреть одно из таких средств - 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сети.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8334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74046"/>
            <a:ext cx="8596668" cy="4926011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новых условиях особую актуальность приобретает поиск таких форм взаимодействия семьи и детского сада, которые позволят нам педагогам значительно улучшить отношения с семьями, повысить педагогическую культуру родителей, привлечь родителей в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-образовательный процесс, расширить представления детей по различным образовательным областям, обеспечат открытость работы детского сада для родителей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67063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Самые распространён социальные сети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«</a:t>
            </a:r>
            <a:r>
              <a:rPr lang="ru-RU" sz="4800" dirty="0" err="1" smtClean="0"/>
              <a:t>ВКонтакте</a:t>
            </a:r>
            <a:r>
              <a:rPr lang="ru-RU" sz="4800" dirty="0" smtClean="0"/>
              <a:t>»</a:t>
            </a:r>
          </a:p>
          <a:p>
            <a:r>
              <a:rPr lang="ru-RU" sz="4800" dirty="0" smtClean="0"/>
              <a:t>«Одноклассники»</a:t>
            </a:r>
          </a:p>
          <a:p>
            <a:r>
              <a:rPr lang="ru-RU" sz="4800" dirty="0" smtClean="0"/>
              <a:t>«</a:t>
            </a:r>
            <a:r>
              <a:rPr lang="en-US" sz="4800" dirty="0" err="1" smtClean="0"/>
              <a:t>Faceboo</a:t>
            </a:r>
            <a:r>
              <a:rPr lang="ru-RU" sz="4800" dirty="0" smtClean="0"/>
              <a:t>к»</a:t>
            </a:r>
          </a:p>
          <a:p>
            <a:r>
              <a:rPr lang="ru-RU" sz="4800" dirty="0" smtClean="0"/>
              <a:t>«</a:t>
            </a:r>
            <a:r>
              <a:rPr lang="en-US" sz="4800" dirty="0" smtClean="0"/>
              <a:t>Twitter</a:t>
            </a:r>
            <a:r>
              <a:rPr lang="ru-RU" sz="4800" dirty="0" smtClean="0"/>
              <a:t>»</a:t>
            </a:r>
          </a:p>
          <a:p>
            <a:endParaRPr lang="ru-RU" sz="48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9349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/>
              <a:t>Преимущества использования данной формы во взаимодействии с семьями дошкольников очевидны и заключаются в следующем: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минимизация времени доступа родителей к информации;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возможность воспитателя продемонстрировать любые документы, фотоматериалы;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индивидуального подхода к родителям воспитанников;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рост объема информации;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оперативное получение информации родителями;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88012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881743"/>
            <a:ext cx="8596668" cy="5159619"/>
          </a:xfrm>
        </p:spPr>
        <p:txBody>
          <a:bodyPr>
            <a:noAutofit/>
          </a:bodyPr>
          <a:lstStyle/>
          <a:p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Наблюдая за тем, как родители не обращают внимание на информацию, размещенную в информационных уголках, не находят времени для общения с воспитателем, но вместе с тем активно посещают социальные сети в интернете, мы </a:t>
            </a:r>
            <a:r>
              <a:rPr lang="ru-RU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прходим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выводу, что можно и нужно использовать социальные сети в интересах воспитания и развития детей. </a:t>
            </a:r>
          </a:p>
        </p:txBody>
      </p:sp>
    </p:spTree>
    <p:extLst>
      <p:ext uri="{BB962C8B-B14F-4D97-AF65-F5344CB8AC3E}">
        <p14:creationId xmlns:p14="http://schemas.microsoft.com/office/powerpoint/2010/main" val="725982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 начальном этапе проводим опрос или анкетирование.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/>
              <a:t>1.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какой социальной сети интернета вы зарегистрированы : «Одноклассники», «В контакте», «Мой мир», «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Фейсбук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Каким способом вы выходите в сеть: через компьютер на работе, через компьютер дома, через телефон - онлайн.</a:t>
            </a:r>
          </a:p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Хотели бы вы получать информацию о своем ребенке и детском саде через социальную сеть?</a:t>
            </a:r>
          </a:p>
          <a:p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236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мероприятий по расширению целевой аудитории</a:t>
            </a:r>
            <a:endParaRPr lang="ru-RU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677863" y="2737834"/>
          <a:ext cx="8596312" cy="264185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78329"/>
                <a:gridCol w="1579896"/>
                <a:gridCol w="1825331"/>
                <a:gridCol w="1228189"/>
                <a:gridCol w="1228189"/>
                <a:gridCol w="1228189"/>
                <a:gridCol w="1228189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Мероприятие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Ключевая идея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Что надо сделать в социальных сетях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Что надо сделать в реальной жизни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Ожидаемый результат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Дата мероприятия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816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Подводим итоги опроса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643743"/>
            <a:ext cx="8596668" cy="4397619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какую социальную сеть родители отдали большинство голосов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Создаем закрытую группу в данной социальной сети</a:t>
            </a:r>
          </a:p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Ставим перед собой цели и задачи группы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9181699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569</Words>
  <Application>Microsoft Office PowerPoint</Application>
  <PresentationFormat>Широкоэкранный</PresentationFormat>
  <Paragraphs>91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  СОЦИАЛЬНЫЕ СЕТИ КАК ОДНА ИЗ АЛЬТЕРНАТИВНЫХ ФОРМ РАБОТЫ С РОДИТЕЛЯМИ</vt:lpstr>
      <vt:lpstr>Презентация PowerPoint</vt:lpstr>
      <vt:lpstr>Презентация PowerPoint</vt:lpstr>
      <vt:lpstr>Самые распространён социальные сети</vt:lpstr>
      <vt:lpstr>Преимущества использования данной формы во взаимодействии с семьями дошкольников очевидны и заключаются в следующем: </vt:lpstr>
      <vt:lpstr>Презентация PowerPoint</vt:lpstr>
      <vt:lpstr>На начальном этапе проводим опрос или анкетирование.</vt:lpstr>
      <vt:lpstr>План мероприятий по расширению целевой аудитории</vt:lpstr>
      <vt:lpstr>Подводим итоги опроса</vt:lpstr>
      <vt:lpstr>Основные задачи созданной группы: </vt:lpstr>
      <vt:lpstr>Примеры рубрик в группе</vt:lpstr>
      <vt:lpstr>Ожидаемый результат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СОЦИАЛЬНЫЕ СЕТИ КАК ОДНА ИЗ АЛЬТЕРНАТИВНЫХ ФОРМ РАБОТЫ С РОДИТЕЛЯМИ</dc:title>
  <dc:creator>HP</dc:creator>
  <cp:lastModifiedBy>HP</cp:lastModifiedBy>
  <cp:revision>10</cp:revision>
  <dcterms:created xsi:type="dcterms:W3CDTF">2020-12-04T06:00:35Z</dcterms:created>
  <dcterms:modified xsi:type="dcterms:W3CDTF">2020-12-06T05:32:51Z</dcterms:modified>
</cp:coreProperties>
</file>